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4422" autoAdjust="0"/>
  </p:normalViewPr>
  <p:slideViewPr>
    <p:cSldViewPr>
      <p:cViewPr>
        <p:scale>
          <a:sx n="75" d="100"/>
          <a:sy n="75" d="100"/>
        </p:scale>
        <p:origin x="-79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3A948F-1BCC-4759-89DE-741F95D5A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8CC517-8453-4C48-8365-C9AAF4BE0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83E7-62EF-484C-8E86-677E6BF45F1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B2D7-7FCF-4EDD-AC91-09C4D96E122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4B2E-28C0-474F-9EAB-062A491DA8A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C26A-4740-40AA-8A86-7E4281A5197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5EB1A-5E30-4B53-A508-7ED59256A5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FA57D-183E-4710-BD67-182E228B47E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274BA-1994-4D36-8501-D3441E34C05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6D8A6-A635-43E4-B903-957C9AD4DF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FCC11-AA25-421E-8959-9A183A69D6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61088-9ED2-4BC4-9A6F-132BFFB9757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9A10D-6E05-4B8C-93BC-3C3EF6C43A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AB3A-55E3-43F3-81E5-95BF4C2157D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AB76458-B5FC-40EC-B5D8-6A7C309449D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980728"/>
            <a:ext cx="7128916" cy="1151285"/>
          </a:xfrm>
        </p:spPr>
        <p:txBody>
          <a:bodyPr/>
          <a:lstStyle/>
          <a:p>
            <a:pPr algn="ctr" eaLnBrk="1" hangingPunct="1"/>
            <a:r>
              <a:rPr lang="ru-RU" sz="1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СПОРТА РОСТОВСКОЙ ОБЛАСТИ </a:t>
            </a:r>
            <a:br>
              <a:rPr lang="ru-RU" sz="1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РОСТОВСКАЯ ГОРОДСКАЯ ФЕДЕРАЦИЯ ЛЕГКОЙ АТЛЕТИКИ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924944"/>
            <a:ext cx="6985000" cy="3360043"/>
          </a:xfrm>
        </p:spPr>
        <p:txBody>
          <a:bodyPr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ОТКРЫТЫЙ ЗИМНИЙ ЧЕМПИОНАТ ГОРОДА РОСТОВА-НА-ДОНУ</a:t>
            </a:r>
          </a:p>
          <a:p>
            <a:pPr algn="ctr"/>
            <a:r>
              <a:rPr lang="ru-RU" sz="2400" b="1" dirty="0" smtClean="0"/>
              <a:t>										</a:t>
            </a:r>
            <a:endParaRPr lang="ru-RU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17-18.12.2022 г.</a:t>
            </a:r>
            <a:r>
              <a:rPr lang="en-US" sz="2000" b="1" dirty="0" smtClean="0">
                <a:latin typeface="Times New Roman" pitchFamily="18" charset="0"/>
              </a:rPr>
              <a:t>     </a:t>
            </a:r>
            <a:r>
              <a:rPr lang="ru-RU" sz="2000" b="1" dirty="0" smtClean="0">
                <a:latin typeface="Times New Roman" pitchFamily="18" charset="0"/>
              </a:rPr>
              <a:t>                                          г. Ростов-на-Дону</a:t>
            </a:r>
            <a:endParaRPr lang="ru-RU" sz="18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</a:rPr>
              <a:t>					     л/а манеж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0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688263" cy="836613"/>
          </a:xfrm>
        </p:spPr>
        <p:txBody>
          <a:bodyPr/>
          <a:lstStyle/>
          <a:p>
            <a:pPr algn="ctr" eaLnBrk="1" hangingPunct="1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ОТКРЫТЫЙ ЗИМНИЙ ЧЕМПИОНАТ ГОРОДА РОСТОВА-НА-ДОНУ</a:t>
            </a:r>
            <a:r>
              <a:rPr lang="ru-RU" sz="1600" dirty="0" smtClean="0">
                <a:latin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</a:rPr>
            </a:br>
            <a:endParaRPr lang="ru-RU" sz="1600" i="1" dirty="0" smtClean="0">
              <a:latin typeface="Batang"/>
            </a:endParaRPr>
          </a:p>
        </p:txBody>
      </p:sp>
      <p:graphicFrame>
        <p:nvGraphicFramePr>
          <p:cNvPr id="347727" name="Group 59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63105714"/>
              </p:ext>
            </p:extLst>
          </p:nvPr>
        </p:nvGraphicFramePr>
        <p:xfrm>
          <a:off x="323850" y="1052513"/>
          <a:ext cx="7848872" cy="5471031"/>
        </p:xfrm>
        <a:graphic>
          <a:graphicData uri="http://schemas.openxmlformats.org/drawingml/2006/table">
            <a:tbl>
              <a:tblPr/>
              <a:tblGrid>
                <a:gridCol w="4032448"/>
                <a:gridCol w="1872208"/>
                <a:gridCol w="1944216"/>
              </a:tblGrid>
              <a:tr h="299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судья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Орябинский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К.В.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СС1К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секретарь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Болдырева И.А.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ССВК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главного судьи по кадрам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Коваленко А.В.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СС1К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главного секретаря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Кабарова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Батайск СС1К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РЕФЕРИ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старта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Тюленев А.А.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 СС2К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 бегу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Лобода Ю.П.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СС1К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горизонтальные прыжки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вертикальные прыжки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 Б.П.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Есина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И.А.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ССВК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Азов ССВК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Технический делегат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службы информации и награждения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судья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секретарь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Солянкин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И.П.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Е.Н.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Орябинский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Болдырева И.А.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ССВК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Таганрог ССВК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СС1К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Ростов-на-Дону ССВК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54" y="5726981"/>
            <a:ext cx="1120589" cy="44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\\buh123\обмен\ОРЯБИНСКИЙ\печать городско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84031"/>
            <a:ext cx="15906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54" y="5212631"/>
            <a:ext cx="1182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566</TotalTime>
  <Words>106</Words>
  <Application>Microsoft Office PowerPoint</Application>
  <PresentationFormat>Экран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Network</vt:lpstr>
      <vt:lpstr>МИНИСТЕРСТВО СПОРТА РОСТОВСКОЙ ОБЛАСТИ  РОСТОВСКАЯ ГОРОДСКАЯ ФЕДЕРАЦИЯ ЛЕГКОЙ АТЛЕТИКИ   </vt:lpstr>
      <vt:lpstr>     ОТКРЫТЫЙ ЗИМНИЙ ЧЕМПИОНАТ ГОРОДА РОСТОВА-НА-ДОНУ </vt:lpstr>
    </vt:vector>
  </TitlesOfParts>
  <Company>FOS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ПО ФИЗИЧЕСКОЙ КУЛЬТУРЕ И СПОРТУ  КРАСНОДАРСКОГО КРАЯ ФЕДЕРАЦИЯ ЛЕГКОЙ АТЛЕТИКИ КРАСНОДАРСКОГО КРАЯ КУБАНСКИЙ ГОСУДАРСТВЕННЫЙ УНИВЕРСИТЕТ ФИЗИЧЕСКОЙ КУЛЬТУРЫ, СПОРТА И ТУРИЗМА КАФЕДРА ТЕОРИИ И МЕТОДИКИ ЛЕГКОЙ АТЛЕТИКИ   СПОРТИВНЫЙ КЛУБ  КГУФКСТ</dc:title>
  <dc:creator>Wl</dc:creator>
  <cp:lastModifiedBy>Acer1</cp:lastModifiedBy>
  <cp:revision>74</cp:revision>
  <cp:lastPrinted>2022-12-20T21:56:45Z</cp:lastPrinted>
  <dcterms:created xsi:type="dcterms:W3CDTF">2005-12-12T05:41:56Z</dcterms:created>
  <dcterms:modified xsi:type="dcterms:W3CDTF">2022-12-21T06:27:23Z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